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71" r:id="rId6"/>
    <p:sldId id="270" r:id="rId7"/>
    <p:sldId id="272" r:id="rId8"/>
    <p:sldId id="259" r:id="rId9"/>
    <p:sldId id="277" r:id="rId10"/>
    <p:sldId id="279" r:id="rId11"/>
    <p:sldId id="278" r:id="rId12"/>
    <p:sldId id="264" r:id="rId13"/>
    <p:sldId id="267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0521"/>
    <a:srgbClr val="FF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1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3A894-AF96-4D94-90B1-ABD3B3AD659C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epo.ucoz.com/images/12june/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9756" y="2199685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28575">
                  <a:solidFill>
                    <a:schemeClr val="bg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Intro" panose="02000000000000000000" pitchFamily="50" charset="0"/>
              </a:rPr>
              <a:t>«День </a:t>
            </a:r>
          </a:p>
          <a:p>
            <a:pPr algn="ctr"/>
            <a:r>
              <a:rPr lang="ru-RU" sz="6000" b="1" spc="50" dirty="0" smtClean="0">
                <a:ln w="28575">
                  <a:solidFill>
                    <a:schemeClr val="bg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Intro" panose="02000000000000000000" pitchFamily="50" charset="0"/>
              </a:rPr>
              <a:t>Героя России»</a:t>
            </a:r>
            <a:endParaRPr lang="ru-RU" sz="6000" b="1" spc="50" dirty="0">
              <a:ln w="28575">
                <a:solidFill>
                  <a:schemeClr val="bg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Intro" panose="020000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2827" y="1124789"/>
            <a:ext cx="60388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" panose="02000000000000000000" pitchFamily="50" charset="0"/>
              </a:rPr>
              <a:t>9 декабря</a:t>
            </a:r>
            <a:endParaRPr lang="ru-RU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ro" panose="02000000000000000000" pitchFamily="50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80112" y="5805264"/>
            <a:ext cx="3322712" cy="80025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Презентацию подготовила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rgbClr val="FFFF00"/>
                </a:solidFill>
              </a:rPr>
              <a:t>Г</a:t>
            </a:r>
            <a:r>
              <a:rPr lang="ru-RU" sz="2000" b="1" dirty="0" smtClean="0">
                <a:solidFill>
                  <a:srgbClr val="FFFF00"/>
                </a:solidFill>
              </a:rPr>
              <a:t>аджиева Тайбат 11 класс. МБОУ СОШ №2 г. Буйнакска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r="10100"/>
          <a:stretch/>
        </p:blipFill>
        <p:spPr>
          <a:xfrm>
            <a:off x="0" y="0"/>
            <a:ext cx="9217024" cy="68845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44008" y="548680"/>
            <a:ext cx="3816424" cy="5472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gradFill flip="none" rotWithShape="1">
                  <a:gsLst>
                    <a:gs pos="0">
                      <a:srgbClr val="CB0521"/>
                    </a:gs>
                    <a:gs pos="50000">
                      <a:srgbClr val="FF1111"/>
                    </a:gs>
                    <a:gs pos="100000">
                      <a:srgbClr val="CB052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</a:rPr>
              <a:t>Магомед Нурбагандов</a:t>
            </a:r>
            <a:endParaRPr lang="en-US" sz="2800" b="1" dirty="0">
              <a:gradFill flip="none" rotWithShape="1">
                <a:gsLst>
                  <a:gs pos="0">
                    <a:srgbClr val="CB0521"/>
                  </a:gs>
                  <a:gs pos="50000">
                    <a:srgbClr val="FF1111"/>
                  </a:gs>
                  <a:gs pos="100000">
                    <a:srgbClr val="CB0521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anose="020B0503020203020204" pitchFamily="34" charset="-52"/>
            </a:endParaRPr>
          </a:p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</a:rPr>
              <a:t>—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</a:rPr>
              <a:t>герой нашего времени, погиб мужественно, не предав и не продав свой род и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</a:rPr>
              <a:t>народ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</a:rPr>
              <a:t>.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</a:rPr>
              <a:t> Он — отважный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</a:rPr>
              <a:t>сын дагестанского народа, который показал своим поступком, что значит истинная честь офицера.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6294" r="24800"/>
          <a:stretch/>
        </p:blipFill>
        <p:spPr>
          <a:xfrm>
            <a:off x="524473" y="1145704"/>
            <a:ext cx="3840916" cy="4760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7174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r="10100"/>
          <a:stretch/>
        </p:blipFill>
        <p:spPr>
          <a:xfrm>
            <a:off x="0" y="0"/>
            <a:ext cx="9217024" cy="68845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44008" y="548681"/>
            <a:ext cx="417646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gradFill flip="none" rotWithShape="1">
                  <a:gsLst>
                    <a:gs pos="0">
                      <a:srgbClr val="CB0521"/>
                    </a:gs>
                    <a:gs pos="50000">
                      <a:srgbClr val="FF1111"/>
                    </a:gs>
                    <a:gs pos="100000">
                      <a:srgbClr val="CB052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</a:rPr>
              <a:t>Андрей Алексеевич Туркин</a:t>
            </a:r>
            <a:endParaRPr lang="en-US" sz="2800" b="1" dirty="0" smtClean="0">
              <a:gradFill flip="none" rotWithShape="1">
                <a:gsLst>
                  <a:gs pos="0">
                    <a:srgbClr val="CB0521"/>
                  </a:gs>
                  <a:gs pos="50000">
                    <a:srgbClr val="FF1111"/>
                  </a:gs>
                  <a:gs pos="100000">
                    <a:srgbClr val="CB0521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anose="020B0503020203020204" pitchFamily="34" charset="-52"/>
            </a:endParaRPr>
          </a:p>
          <a:p>
            <a:pPr algn="just">
              <a:lnSpc>
                <a:spcPts val="2900"/>
              </a:lnSpc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</a:rPr>
              <a:t>(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</a:rPr>
              <a:t>19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</a:rPr>
              <a:t>75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</a:rPr>
              <a:t>-20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</a:rPr>
              <a:t>04) —офицер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</a:rPr>
              <a:t>Управления «В» («Вымпел») Центра специального назначения Федеральной службы безопасности Российской Федерации, лейтенант, погибший при освобождении заложников во время теракта в Беслане. </a:t>
            </a:r>
          </a:p>
        </p:txBody>
      </p:sp>
      <p:pic>
        <p:nvPicPr>
          <p:cNvPr id="5" name="Picture 2" descr="Андрей Турк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89406"/>
            <a:ext cx="3888432" cy="5035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9452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stihi.ru/pics/2009/06/19/2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264696" cy="4695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http://www.gazeta.ru/2004/09/16/images/i4_133684_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615045"/>
            <a:ext cx="5740969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http://www.yuga.ru/media/beslan_ga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7" y="2546331"/>
            <a:ext cx="5740969" cy="4312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s5957.userapi.com/u12384610/-14/x_d5655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128792" cy="6098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56517"/>
            <a:ext cx="3574256" cy="5450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916832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Героями не рождаются, героями становятся в час испытаний.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epo.ucoz.com/images/12june/fla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4725144"/>
            <a:ext cx="5400600" cy="194421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http://im5-tub-ru.yandex.net/i?id=109448301-1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4829" y="4797152"/>
            <a:ext cx="1794341" cy="1794341"/>
          </a:xfrm>
          <a:prstGeom prst="rect">
            <a:avLst/>
          </a:prstGeom>
          <a:noFill/>
        </p:spPr>
      </p:pic>
      <p:pic>
        <p:nvPicPr>
          <p:cNvPr id="19462" name="Picture 6" descr="http://qiq.ws/media/npict/1010/original/kollektsija_ordenov_i_medaley_76791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2363" y="4797152"/>
            <a:ext cx="1812466" cy="1794342"/>
          </a:xfrm>
          <a:prstGeom prst="rect">
            <a:avLst/>
          </a:prstGeom>
          <a:noFill/>
        </p:spPr>
      </p:pic>
      <p:pic>
        <p:nvPicPr>
          <p:cNvPr id="19464" name="Picture 8" descr="Знак ордена Св. Георгия 4-й ст. 1850-е год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9170" y="4797152"/>
            <a:ext cx="1602089" cy="179434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3027489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59632" y="3645024"/>
            <a:ext cx="2814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Екатерина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II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486" y="188640"/>
            <a:ext cx="2445538" cy="3458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610211" y="3646765"/>
            <a:ext cx="2444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В. В. Путин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7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Pt sans" panose="020B0503020203020204" pitchFamily="34" charset="-52"/>
              </a:rPr>
              <a:t>Геро́й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Pt sans" panose="020B0503020203020204" pitchFamily="34" charset="-52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Pt sans" panose="020B0503020203020204" pitchFamily="34" charset="-52"/>
              </a:rPr>
              <a:t>Росси́йской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Pt sans" panose="020B0503020203020204" pitchFamily="34" charset="-52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Pt sans" panose="020B0503020203020204" pitchFamily="34" charset="-52"/>
              </a:rPr>
              <a:t>Федера́ции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t sans" panose="020B0503020203020204" pitchFamily="34" charset="-52"/>
              </a:rPr>
              <a:t> </a:t>
            </a:r>
            <a:r>
              <a:rPr lang="ru-RU" sz="2400" dirty="0">
                <a:latin typeface="Pt sans" panose="020B0503020203020204" pitchFamily="34" charset="-52"/>
              </a:rPr>
              <a:t>— государственная награда Российской </a:t>
            </a:r>
            <a:r>
              <a:rPr lang="ru-RU" sz="2400" dirty="0" smtClean="0">
                <a:latin typeface="Pt sans" panose="020B0503020203020204" pitchFamily="34" charset="-52"/>
              </a:rPr>
              <a:t>Федерации— </a:t>
            </a:r>
            <a:r>
              <a:rPr lang="ru-RU" sz="2400" dirty="0">
                <a:latin typeface="Pt sans" panose="020B0503020203020204" pitchFamily="34" charset="-52"/>
              </a:rPr>
              <a:t>звание, присваиваемое за заслуги перед государством и народом, связанные с совершением геройского подвига</a:t>
            </a:r>
            <a:r>
              <a:rPr lang="ru-RU" sz="2400" dirty="0" smtClean="0">
                <a:latin typeface="Pt sans" panose="020B0503020203020204" pitchFamily="34" charset="-52"/>
              </a:rPr>
              <a:t>.</a:t>
            </a:r>
            <a:endParaRPr lang="ru-RU" sz="2400" dirty="0">
              <a:latin typeface="Pt sans" panose="020B0503020203020204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48880"/>
            <a:ext cx="5570334" cy="3718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2088232" cy="314808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589240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 </a:t>
            </a:r>
            <a:r>
              <a:rPr lang="ru-RU" sz="3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Суламбек</a:t>
            </a:r>
            <a:r>
              <a:rPr lang="ru-RU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3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Сусаркулович</a:t>
            </a:r>
            <a:r>
              <a:rPr lang="ru-RU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Осканов</a:t>
            </a:r>
            <a:endParaRPr lang="ru-RU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170" name="Picture 2" descr="http://vaynah.su/_nw/6/82309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3886" y="548680"/>
            <a:ext cx="3288236" cy="47525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021288"/>
            <a:ext cx="7398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 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Крикалёв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Серге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й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Константинович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7650" name="Picture 2" descr="http://zhitejnik.ru/uploads/posts/2011-03/thumbs/1300773299_krikal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8712" y="366811"/>
            <a:ext cx="4233528" cy="536644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.istpravda.com.ua/images/doc/8/2/82b4cd5-014wxw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767724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Pt sans" panose="020B0503020203020204" pitchFamily="34" charset="-52"/>
              </a:rPr>
              <a:t>Среди удостоенных звания —</a:t>
            </a:r>
            <a:endParaRPr lang="en-US" sz="2800" dirty="0" smtClean="0">
              <a:latin typeface="Pt sans" panose="020B0503020203020204" pitchFamily="34" charset="-52"/>
            </a:endParaRPr>
          </a:p>
          <a:p>
            <a:r>
              <a:rPr lang="ru-RU" sz="2800" b="1" dirty="0" smtClean="0">
                <a:latin typeface="Pt sans" panose="020B0503020203020204" pitchFamily="34" charset="-52"/>
              </a:rPr>
              <a:t>лётчики-космонавты, военнослужащие, участники Великой Отечественной войны и иных боевых действий, лётчики-испытатели, спортсмены, разведчики, учёные и многие другие.</a:t>
            </a:r>
            <a:endParaRPr lang="ru-RU" sz="2800" b="1" dirty="0">
              <a:latin typeface="Pt sans" panose="020B0503020203020204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" t="13310" b="25841"/>
          <a:stretch/>
        </p:blipFill>
        <p:spPr>
          <a:xfrm>
            <a:off x="559295" y="2996952"/>
            <a:ext cx="8117161" cy="2808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r="10100"/>
          <a:stretch/>
        </p:blipFill>
        <p:spPr>
          <a:xfrm>
            <a:off x="0" y="0"/>
            <a:ext cx="9217024" cy="68845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44008" y="548680"/>
            <a:ext cx="3456384" cy="5475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gradFill flip="none" rotWithShape="1">
                  <a:gsLst>
                    <a:gs pos="0">
                      <a:srgbClr val="CB0521"/>
                    </a:gs>
                    <a:gs pos="50000">
                      <a:srgbClr val="FF1111"/>
                    </a:gs>
                    <a:gs pos="100000">
                      <a:srgbClr val="CB052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</a:rPr>
              <a:t>Серге́й</a:t>
            </a:r>
            <a:r>
              <a:rPr lang="ru-RU" sz="2800" b="1" dirty="0">
                <a:gradFill flip="none" rotWithShape="1">
                  <a:gsLst>
                    <a:gs pos="0">
                      <a:srgbClr val="CB0521"/>
                    </a:gs>
                    <a:gs pos="50000">
                      <a:srgbClr val="FF1111"/>
                    </a:gs>
                    <a:gs pos="100000">
                      <a:srgbClr val="CB052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</a:rPr>
              <a:t> </a:t>
            </a:r>
            <a:r>
              <a:rPr lang="ru-RU" sz="2800" b="1" dirty="0" err="1">
                <a:gradFill flip="none" rotWithShape="1">
                  <a:gsLst>
                    <a:gs pos="0">
                      <a:srgbClr val="CB0521"/>
                    </a:gs>
                    <a:gs pos="50000">
                      <a:srgbClr val="FF1111"/>
                    </a:gs>
                    <a:gs pos="100000">
                      <a:srgbClr val="CB052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</a:rPr>
              <a:t>Алекса́ндрович</a:t>
            </a:r>
            <a:r>
              <a:rPr lang="ru-RU" sz="2800" b="1" dirty="0">
                <a:gradFill flip="none" rotWithShape="1">
                  <a:gsLst>
                    <a:gs pos="0">
                      <a:srgbClr val="CB0521"/>
                    </a:gs>
                    <a:gs pos="50000">
                      <a:srgbClr val="FF1111"/>
                    </a:gs>
                    <a:gs pos="100000">
                      <a:srgbClr val="CB052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</a:rPr>
              <a:t> </a:t>
            </a:r>
            <a:r>
              <a:rPr lang="ru-RU" sz="2800" b="1" dirty="0" err="1" smtClean="0">
                <a:gradFill flip="none" rotWithShape="1">
                  <a:gsLst>
                    <a:gs pos="0">
                      <a:srgbClr val="CB0521"/>
                    </a:gs>
                    <a:gs pos="50000">
                      <a:srgbClr val="FF1111"/>
                    </a:gs>
                    <a:gs pos="100000">
                      <a:srgbClr val="CB052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</a:rPr>
              <a:t>Со́лнечников</a:t>
            </a:r>
            <a:endParaRPr lang="en-US" sz="2800" b="1" dirty="0">
              <a:gradFill flip="none" rotWithShape="1">
                <a:gsLst>
                  <a:gs pos="0">
                    <a:srgbClr val="CB0521"/>
                  </a:gs>
                  <a:gs pos="50000">
                    <a:srgbClr val="FF1111"/>
                  </a:gs>
                  <a:gs pos="100000">
                    <a:srgbClr val="CB0521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anose="020B0503020203020204" pitchFamily="34" charset="-52"/>
            </a:endParaRPr>
          </a:p>
          <a:p>
            <a:pPr algn="just">
              <a:lnSpc>
                <a:spcPts val="2900"/>
              </a:lnSpc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</a:rPr>
              <a:t>(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</a:rPr>
              <a:t>1980-2012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</a:rPr>
              <a:t>)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</a:rPr>
              <a:t> — российский офицер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</a:rPr>
              <a:t>,</a:t>
            </a:r>
          </a:p>
          <a:p>
            <a:pPr algn="just">
              <a:lnSpc>
                <a:spcPts val="2900"/>
              </a:lnSpc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</a:rPr>
              <a:t>майор войск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</a:rPr>
              <a:t>связи, ценой своей жизни спасший подчинённых ему солдат при взрыве боевой гранаты. Герой Российской Федерации (2012).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" r="4174"/>
          <a:stretch/>
        </p:blipFill>
        <p:spPr>
          <a:xfrm>
            <a:off x="683568" y="871953"/>
            <a:ext cx="3744416" cy="5148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r="10100"/>
          <a:stretch/>
        </p:blipFill>
        <p:spPr>
          <a:xfrm>
            <a:off x="0" y="0"/>
            <a:ext cx="9217024" cy="68845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44008" y="548680"/>
            <a:ext cx="3456384" cy="5357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gradFill flip="none" rotWithShape="1">
                  <a:gsLst>
                    <a:gs pos="0">
                      <a:srgbClr val="CB0521"/>
                    </a:gs>
                    <a:gs pos="50000">
                      <a:srgbClr val="FF1111"/>
                    </a:gs>
                    <a:gs pos="100000">
                      <a:srgbClr val="CB052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</a:rPr>
              <a:t>Серге́й</a:t>
            </a:r>
            <a:r>
              <a:rPr lang="ru-RU" sz="2800" b="1" dirty="0">
                <a:gradFill flip="none" rotWithShape="1">
                  <a:gsLst>
                    <a:gs pos="0">
                      <a:srgbClr val="CB0521"/>
                    </a:gs>
                    <a:gs pos="50000">
                      <a:srgbClr val="FF1111"/>
                    </a:gs>
                    <a:gs pos="100000">
                      <a:srgbClr val="CB052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</a:rPr>
              <a:t> </a:t>
            </a:r>
            <a:r>
              <a:rPr lang="ru-RU" sz="2800" b="1" dirty="0" err="1" smtClean="0">
                <a:gradFill flip="none" rotWithShape="1">
                  <a:gsLst>
                    <a:gs pos="0">
                      <a:srgbClr val="CB0521"/>
                    </a:gs>
                    <a:gs pos="50000">
                      <a:srgbClr val="FF1111"/>
                    </a:gs>
                    <a:gs pos="100000">
                      <a:srgbClr val="CB052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</a:rPr>
              <a:t>Бурнаев</a:t>
            </a:r>
            <a:endParaRPr lang="en-US" sz="2800" b="1" dirty="0">
              <a:gradFill flip="none" rotWithShape="1">
                <a:gsLst>
                  <a:gs pos="0">
                    <a:srgbClr val="CB0521"/>
                  </a:gs>
                  <a:gs pos="50000">
                    <a:srgbClr val="FF1111"/>
                  </a:gs>
                  <a:gs pos="100000">
                    <a:srgbClr val="CB0521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anose="020B0503020203020204" pitchFamily="34" charset="-52"/>
            </a:endParaRPr>
          </a:p>
          <a:p>
            <a:pPr algn="just">
              <a:lnSpc>
                <a:spcPts val="2900"/>
              </a:lnSpc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28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марта 2002 года во время спецоперации в городе Аргун Чеченской Республики Сергей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Бурнаев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закрыл своим телом брошенную боевиками гранату и погиб так же, защищая своих товарищей.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anose="020B0503020203020204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5" t="5312" r="10885" b="20748"/>
          <a:stretch/>
        </p:blipFill>
        <p:spPr>
          <a:xfrm>
            <a:off x="539551" y="871953"/>
            <a:ext cx="3744417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83654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117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</vt:lpstr>
      <vt:lpstr>Intro</vt:lpstr>
      <vt:lpstr>PT Sans</vt:lpstr>
      <vt:lpstr>PT Sans</vt:lpstr>
      <vt:lpstr>Тема Office</vt:lpstr>
      <vt:lpstr>Презентацию подготовила  Гаджиева Тайбат 11 класс. МБОУ СОШ №2 г. Буйнакска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Все прочие</dc:creator>
  <cp:lastModifiedBy>Admin</cp:lastModifiedBy>
  <cp:revision>42</cp:revision>
  <dcterms:created xsi:type="dcterms:W3CDTF">2012-12-09T16:27:19Z</dcterms:created>
  <dcterms:modified xsi:type="dcterms:W3CDTF">2017-12-11T04:45:06Z</dcterms:modified>
</cp:coreProperties>
</file>