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skad21.ru/wp-content/uploads/2016/08/23_fevralya-100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9352" r="14522" b="8846"/>
          <a:stretch/>
        </p:blipFill>
        <p:spPr bwMode="auto">
          <a:xfrm>
            <a:off x="6978399" y="1865256"/>
            <a:ext cx="4974048" cy="469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artinki-s-dnem-rozhdeniya.ru/images/bolshie-prazdniki/kartinki-s-23-fevralya/pozdravleniya/kartinki-s-23-fevralya-pozdravleniya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8152">
            <a:off x="470422" y="711851"/>
            <a:ext cx="6528611" cy="4896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9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myshared.ru/17/1148667/slide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49" y="90152"/>
            <a:ext cx="9023798" cy="6767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5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2.infourok.ru/uploads/ex/08b7/0005fc26-4547b8df/hello_html_m1345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96" y="141668"/>
            <a:ext cx="7835722" cy="659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86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115910"/>
            <a:ext cx="11706896" cy="8886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ВОИНЫ АФГАНЦЫ, УЧЕНИКИ СРЕДНЕЙ ШКОЛЫ №2 ГОРОДА Буйнакска.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0" t="9569" r="1679" b="7941"/>
          <a:stretch/>
        </p:blipFill>
        <p:spPr>
          <a:xfrm>
            <a:off x="1796713" y="772731"/>
            <a:ext cx="8225827" cy="5988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01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dn.fishki.net/upload/post/201512/25/1790195/tn/16332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91" y="98514"/>
            <a:ext cx="10439413" cy="6650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86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artinki-s-dnem-rozhdeniya.ru/images/bolshie-prazdniki/kartinki-s-23-fevralya/skachat/kartinki-s-23-fevralya-skachat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" b="6569"/>
          <a:stretch/>
        </p:blipFill>
        <p:spPr bwMode="auto">
          <a:xfrm>
            <a:off x="2240925" y="128789"/>
            <a:ext cx="7302320" cy="668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7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rk03.ru/content/news/1457/23-%D1%84%D0%B5%D0%B2%D1%80%D0%B0%D0%BB%D1%8F%20%D0%BF%D0%BE%D0%B7%D0%B4%D1%80%D0%B0%D0%B2%D0%BB%D0%B5%D0%BD%D0%B8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0"/>
            <a:ext cx="118228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61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vogss.ru/izo/news/23f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2" y="127491"/>
            <a:ext cx="10013375" cy="66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5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kandia-mebel.com/resources/i6048-image-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125762"/>
            <a:ext cx="11655380" cy="6597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84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18" y="180304"/>
            <a:ext cx="5761664" cy="845713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По страницам памяти….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uslide.ru/images/24/30848/736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39" y="838848"/>
            <a:ext cx="7759372" cy="5819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5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3.infourok.ru/uploads/ex/0769/000216c0-5e507fae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r="2969" b="27510"/>
          <a:stretch/>
        </p:blipFill>
        <p:spPr bwMode="auto">
          <a:xfrm>
            <a:off x="1287888" y="109136"/>
            <a:ext cx="9208394" cy="6613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0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1018/000e546f-49209732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46" y="92264"/>
            <a:ext cx="8860664" cy="6765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2.infourok.ru/uploads/ex/05eb/000005ea-66945004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r="2546" b="6380"/>
          <a:stretch/>
        </p:blipFill>
        <p:spPr bwMode="auto">
          <a:xfrm>
            <a:off x="1468191" y="96255"/>
            <a:ext cx="8809149" cy="6549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214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rhivurokov.ru/multiurok/html/2017/05/03/s_5909c99ab752d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17" y="90152"/>
            <a:ext cx="8995476" cy="665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97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ashschool2.ru/ruws-content/uploads/2017/02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6" y="92263"/>
            <a:ext cx="8989452" cy="676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8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llyslide.com/thumbs/713ec9e44482b83b1ced53a4026653d4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45" y="103030"/>
            <a:ext cx="8877837" cy="6658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91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38</TotalTime>
  <Words>15</Words>
  <Application>Microsoft Office PowerPoint</Application>
  <PresentationFormat>Широкоэкранный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Сетка</vt:lpstr>
      <vt:lpstr>Презентация PowerPoint</vt:lpstr>
      <vt:lpstr>Презентация PowerPoint</vt:lpstr>
      <vt:lpstr>По страницам памяти….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ВОИНЫ АФГАНЦЫ, УЧЕНИКИ СРЕДНЕЙ ШКОЛЫ №2 ГОРОДА Буйнакска.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2018-02-22T01:01:19Z</dcterms:created>
  <dcterms:modified xsi:type="dcterms:W3CDTF">2018-02-22T03:20:39Z</dcterms:modified>
</cp:coreProperties>
</file>